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  <p:sldMasterId id="2147483737" r:id="rId5"/>
  </p:sldMasterIdLst>
  <p:notesMasterIdLst>
    <p:notesMasterId r:id="rId36"/>
  </p:notesMasterIdLst>
  <p:handoutMasterIdLst>
    <p:handoutMasterId r:id="rId37"/>
  </p:handoutMasterIdLst>
  <p:sldIdLst>
    <p:sldId id="436" r:id="rId6"/>
    <p:sldId id="437" r:id="rId7"/>
    <p:sldId id="466" r:id="rId8"/>
    <p:sldId id="461" r:id="rId9"/>
    <p:sldId id="462" r:id="rId10"/>
    <p:sldId id="460" r:id="rId11"/>
    <p:sldId id="441" r:id="rId12"/>
    <p:sldId id="443" r:id="rId13"/>
    <p:sldId id="451" r:id="rId14"/>
    <p:sldId id="448" r:id="rId15"/>
    <p:sldId id="449" r:id="rId16"/>
    <p:sldId id="452" r:id="rId17"/>
    <p:sldId id="450" r:id="rId18"/>
    <p:sldId id="453" r:id="rId19"/>
    <p:sldId id="454" r:id="rId20"/>
    <p:sldId id="455" r:id="rId21"/>
    <p:sldId id="456" r:id="rId22"/>
    <p:sldId id="459" r:id="rId23"/>
    <p:sldId id="471" r:id="rId24"/>
    <p:sldId id="472" r:id="rId25"/>
    <p:sldId id="469" r:id="rId26"/>
    <p:sldId id="467" r:id="rId27"/>
    <p:sldId id="468" r:id="rId28"/>
    <p:sldId id="470" r:id="rId29"/>
    <p:sldId id="463" r:id="rId30"/>
    <p:sldId id="464" r:id="rId31"/>
    <p:sldId id="465" r:id="rId32"/>
    <p:sldId id="457" r:id="rId33"/>
    <p:sldId id="458" r:id="rId34"/>
    <p:sldId id="4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046"/>
    <a:srgbClr val="F4F6F5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D5EB-1539-A54F-1E83-C4CF64D2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1724D-42A3-789A-332F-A00DB3DAB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50A48-0886-E92B-625E-363C77E6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612A-F970-F301-216E-1E85C4D5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30C2-D6C1-FFA3-18E4-1FE357A5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DE47-7F36-15A3-611B-6A822E0F9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EFE15-EF66-53F9-C350-65696796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D2A47-4319-CB8F-C937-D9561760E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6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15A6-390D-A298-D7D0-F387A077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39B33-4214-4CD6-8971-39FA586B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C1C4E-325F-FEE5-FE99-2E816509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1F21-02A8-A77C-B544-C02DD696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6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5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94F1-5FF3-DEB2-86B8-FB3C7358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48AD-D2A5-B214-6AA6-C7F92D954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0DE7-968F-D92B-E859-8F72C03D0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70CB-B727-2B90-84D3-4FB8CC71F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681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7456-D59F-3F01-B727-5B2ADCA3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5CD70-2CE0-93B8-2C8C-F2791CF2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1E187-D4CE-5723-83F5-611CD1BD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8B644-F6F4-EEBB-1494-9C4CFE7D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274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B1F7-106E-C68E-8654-77B0D620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D4BBD-7404-0E8F-BC05-5A70F0817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AF631-EDDB-24AA-7757-27CF184F3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23A75-68D9-0AE7-F43D-CE5944885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6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360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686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200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723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531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8402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527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792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172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7336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44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98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2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400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69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4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9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88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484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81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3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9" r:id="rId15"/>
    <p:sldLayoutId id="2147483731" r:id="rId16"/>
    <p:sldLayoutId id="2147483732" r:id="rId17"/>
    <p:sldLayoutId id="2147483736" r:id="rId18"/>
    <p:sldLayoutId id="214748376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y-lzs/hciUI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" r="13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" r="427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" r="114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options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" r="15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bulb.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261D-1FF9-3B3C-71D7-EE04C163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29870A-F923-F2C7-0829-7399B1F4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D5625EBC-B36E-1683-4FB4-3F2DF0C3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C114-3B4D-419F-A044-EB26C79D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C1A9-4EF2-E591-9100-D151EABF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6C3C5-B868-F002-77EA-8C4073C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solution optimal?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559500-CDB4-EB8F-9A3B-935EE6C123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part of our assignment, we were tasked to create alternative UI implementation and compare it to the main one using Norman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00512-A566-BA52-DBB0-0AD58C932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9B8-94A4-4F00-67C9-0A4F0B44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7BD7D-7ADC-5F0A-B373-52776BBB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position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CC24D-CFDC-2EEA-6EE6-87390841A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68AF2-EA0D-6399-00CD-C198268C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993BD-D758-5693-FEDE-E6254C22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" r="132"/>
          <a:stretch/>
        </p:blipFill>
        <p:spPr>
          <a:xfrm>
            <a:off x="6444341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786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Norman Tables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4431" y="1343848"/>
            <a:ext cx="4373564" cy="4894894"/>
          </a:xfrm>
        </p:spPr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We created Norman Tables for each prototype.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This helped us choose the best proposed U.I.</a:t>
            </a:r>
          </a:p>
        </p:txBody>
      </p:sp>
    </p:spTree>
    <p:extLst>
      <p:ext uri="{BB962C8B-B14F-4D97-AF65-F5344CB8AC3E}">
        <p14:creationId xmlns:p14="http://schemas.microsoft.com/office/powerpoint/2010/main" val="148008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E1AB-485B-D190-8A75-D1AA23AB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CAEC3-468D-4ED4-6BD2-7F14A610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Norman Model Tent Position -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6065433-3ECD-236D-F51D-1CD09D8A281B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2" y="1685925"/>
          <a:ext cx="12191998" cy="527368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2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ΠΡΟΤΡΕΠΕΙ ΤΟΝ ΧΡΗΣΤΗ ΝΑ ΕΠΙΛΕΞΕΙ ΕΝΑ ΣΗΜΕΙΟ ΠΑΝΩ ΣΤΟΝ ΧΑΡΤΗ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5208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ΚΛΙΚ ΣΤΟ ΕΠΙΘΥΜΗΤΟ ΣΗΜΕΙΟ ΠΑΝΩ ΣΤΟΝ ΧΑΡΤΗ ΤΗΣ ΠΕΡΙΟΧΗΣ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ΔΙΑΔΡΑΣΤΙΚΟ ΠΕΡΙΒΑΛΛΟΝ ΕΠΙΛΟΓΗΣ ΣΗΜΕΙΟΥ ΠΑΝΩ ΣΤΟΝ ΧΑΡΤΗ ΜΕ ΑΛΛΑΓΗ ΕΜΦΑΝΙΣΗΣ ΤΟΥ ΚΕΡΣΟΡΑ ΚΑΘΩΣ ΑΙΩΡΕΙΤΑΙ ΠΑΝΩ ΑΠΟ ΑΥΤΟΝ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ΑΝΤΙΛΑΝΤΙΛΑΜΒΑΝΕΤΑΙ ΠΩΣ Ο ΧΑΡΤΗΣ ΕΙΝΑΙ ΔΙΑΔΡΑΣΤΙΚΟΣ ΚΑΙ ΠΩΣ ΠΡΕΠΕΙ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ΕΙΤΕ ΘΑ ΕΠΙΛΕΓΕΙ ΕΝΑ ΣΗΜΕΙΟ ΤΗΣ ΑΡΕΣΚΕΙΑΣ ΤΟΥ ΕΙΤΕ ΚΑΠΟΙΟ ΑΠΟ ΤΙΣ ΠΡΟΤΑΣΕΙΣ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ΠΑΝΩ ΑΠΟ ΤΟ ΟΠΟΙΟ ΠΕΡΝΑΕΙ Ο ΚΕΡΣΟΡΑΣ ΘΑ ΥΠΑΡΧΕΙ ΕΦΕ ΑΙΩΡΗΣΗΣ ΚΑΙ ΠΡΟΒΟΛΗ ΛΕΠΤΟΜΕΡΕΙΩΝ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ΚΑΙ ΑΝΤΙΛΑΜΒΑΝΕΤΑΙ ΠΩΣ ΤΑ ΣΗΜΕΙΑ ΕΙΝΑΙ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CLICKABLE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ΚΛΙΚΑΡΕΙ ΑΝΑΠΑΡΑΓΕΤΑΙ ΗΧΟΣ ΚΑΙ ΕΜΦΑΝΙΖΟΝΤΑΙ ΛΕΠΤΟΜΕΡΕΙΕΣ ΣΤΟ ΠΛΑΙ ΓΙΑ ΤΟ ΕΔΑΦΟΣ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ΤΗΝ ΕΠΙΛΟΓΗ ΣΗΜΕΙΟΥ ΑΝΑΠΑΡΑΓΕΤΑΙ ΗΧΟΣ ΚΑΙ ΑΛΛΑΖΟΥΝ ΟΙ ΛΕΠΤΟΜΕΡΕΙΕΣ ΠΟΥ ΕΜΦΑΝΙΖΟΝΤΑΙ ΣΤΟ ΠΛΑΙ ΤΗΣ ΟΘΟΝΗΣ ΣΧΕΤΙΚΑ ΜΕ ΤΟ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ΑΝΤΙΛΑΜΒΑΝΕΤΑΙ ΗΧΟ ΕΠΙΒΕΒΑΙΩΣΗΣ ΚΑΙ ΒΛΕΠΕΙ ΤΙΣ ΛΕΠΤΟΜΕΡΕΙΕΣ ΝΑ ΑΛΛΑΖΟΥΝ ΜΕ ΚΑΘΕ ΔΙΑΦΟΡΕΤΙΚΟ ΚΛΙΚ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ΕΠΙΒΕΒΑΙΩΣΗΣ ΚΑΙ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ΚΕΙΜΕΝΟ ΜΕ ΕΜΦΑΝΕΙΣ ΧΑΡΑΚΤΗΡΕΣ ΘΑ ΠΑΡΟΥΣΙΑΖΕΙ ΣΥΝΟΠΤΙΚΑ ΤΙΣ ΛΕΠΤΟΜΕΡΕΙΕΣ ΤΟΥ ΣΗΜΕΙΟΥ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ΜΕ ΕΥΚΟΛΙΑ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5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ΓΡΗΓΟΡΑ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5B1F5-F9DB-A095-A6E7-93CA15DE5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D0C4">
                    <a:lumMod val="75000"/>
                  </a:srgbClr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D0C4">
                  <a:lumMod val="75000"/>
                </a:srgbClr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4BB65B-5E40-4B2F-9911-8FC6E448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15" y="121550"/>
            <a:ext cx="3389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30D-37EE-BFDB-1A2E-2ADD5280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ACF97-8203-22FB-F907-03A80DD9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10826025" cy="1743542"/>
          </a:xfrm>
        </p:spPr>
        <p:txBody>
          <a:bodyPr/>
          <a:lstStyle/>
          <a:p>
            <a:r>
              <a:rPr lang="en-US" dirty="0"/>
              <a:t>Norman Model Tent Position – Not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BFAE624-44BC-30BB-0489-1DE6444802CA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0" y="1685925"/>
          <a:ext cx="12191998" cy="5190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1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ΤΟΝ ΠΡΟΤΡΕΠΕΙ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33738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ΕΠΙΛΕΞΕΙ ΕΙΤΕ ΕΝΑ ΣΗΜΕΙΟ ΑΠΟ ΜΟΝΟΣ ΤΟΥ ΕΙΤΕ ΚΑΠΟΙΟ ΑΠΟ ΤΑ ΠΡΟΤΕΙΝΟΜΕΝΑ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ΥΠΑΡΧΟΥΝ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LABELS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ΠΟΥ ΤΟΝ ΚΑΘΟΔΗΓΟΥΝ ΝΑ ΕΠΙΛΕΞΕΙ ΣΗΜΕΙΟ ΕΙΤΕ ΑΠΟ ΤΑ ΠΡΟΕΠΙΛΕΓΜΕΝΑ ΕΊΤΕ ΝΑ ΓΡΑΨΕΙ ΣΥΝΤΑΓΜΕΝΕΣ ΣΤΟ ΠΕΔΙΟ ΜΕ ΤΟ ΑΝΤΙΣΤΟΙΧΟ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ΜΗ-ΦΙΛΙΚΟ ΠΕΡΙΒΑΛΛΟΝ, Ο ΧΡΗΣΤΗΣ ΠΡΕΠΕΙ ΝΑ ΕΠΙΛΕΞΕΙ ΣΗΜΕΙΟ ΕΠΙΛΕΓΟΝΤΑΣ ΣΥΝΤΕΝΤΑΓΜΕΝΕΣ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2702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ΝΑ ΕΠΙΛΕΞΕΙ ΜΟΝΟΣ ΤΟΥ ΓΡΑΦΕΙ ΤΙΣ ΣΥΝΤΑΓΜΕΝΕΣ ΤΟΥ ΣΗΜΕΙΟΥ ΠΟΥ ΕΠΙΘΥΜΕΙ ΕΝΩ ΓΙΑ ΤΑ ΠΡΟΤΕΙΝΟΜΕΝΑ ΕΠΙΛΕΓΕΙ ΑΠΟ ΜΙΑ ΣΥΛΛΟΓΗ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ΤΑ ΠΡΟΤΕΙΝΟΜΕΝΑ ΥΠΑΡΧΕΙ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DOWN MENU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"SUGGESTED LOCATIONS"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ΕΝΩ ΓΙΑ ΤΑ ΥΠΟΛΟΙΠΑ ΠΕΔΙΟ ΓΙΑ ΣΥΝΤΕΤΑΓΜΕΝΕΣ 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"COORDINATES"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ΚΑΚΗ ΕΜΠΕΙΡΙΑ ΧΡΗΣΗΣ, Ο ΧΡΗΣΤΗΣ ΠΡΕΠΕΙ ΝΑ ΕΠΙΛΕΞΕΙ ΣΥΝΤΑΤΑΓΜΕΝΕΣ ΧΩΡΙΣ ΝΑ ΥΠΑΡΧΕΙ ΔΙΑΔΡΑΣΤΙΚΟΤΗΤΑ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926675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ΠΛΗΚΤΡΟΛΟΓΕΙ Ή ΕΠΙΛΕΓΕΙ ΕΜΦΑΝΙΖΟΝΤΑΙ ΛΕΠΤΟΜΕΡΕΙΕΣ ΕΔΑΦΟΥΣ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 ΠΕΔΙΑ ΕΜΦΑΝΙΖΕΤΑΙ ΤΟ ΕΠΙΛΕΓΜΕΝΟ ΣΗΜΕΙΟ ΚΑΙ ΣΤΟ ΠΛΑΙ ΦΑΙΝΟΝΤΑΙ ΟΙ ΛΕΠΤΟΜΕΡΕΙΕΣ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ΤΟ ΠΕΔΙΟ ΝΑ ΕΜΦΑΝΙΖΕΙ ΤΙΣ ΣΥΝΤΑΓΜΕΝΕΣ ΠΟΥ ΕΠΕΛΕΞΕ ΚΑΙ ΣΤΟ ΠΛΑΙ ΤΙΣ ΛΕΠΤΟΜΕΡΕΙΕΣ. ΔΕΝ ΥΠΑΡΧΕΙ ΔΙΑΔΡΑΣΤΙΚΟΤΗΤΑ.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ΕΥΚΡΙΝΕΙΣ ΧΑΡΑΚΤΗΡΕΣ ΣΕ ΣΗΜΕΙΟ ΕΥΔΙΑΚΡΙΤΟ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3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BBAB-36D4-8803-5780-D2F6E98DB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D0C4">
                    <a:lumMod val="75000"/>
                  </a:srgbClr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D0C4">
                  <a:lumMod val="75000"/>
                </a:srgbClr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4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68ACB-EC34-4CEA-3C2B-CCFF5421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1937C-2B13-5F4E-474B-9EB94D4B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51F45-CA69-0DA2-0703-3932898EE9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69269" y="2284193"/>
            <a:ext cx="9944494" cy="343665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l-GR" dirty="0">
                <a:latin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</a:rPr>
              <a:t>s we could see in detailed Norman Models, two versions of UI differ vastly in user experience and usability and the optimal version is more user friendly.</a:t>
            </a:r>
            <a:endParaRPr lang="el-GR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A08FA-DF8B-6643-FBC3-5F4666A20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9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Documentation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Quick Start Guide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Short Manual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Extended Manual (README.md)</a:t>
            </a:r>
          </a:p>
        </p:txBody>
      </p:sp>
    </p:spTree>
    <p:extLst>
      <p:ext uri="{BB962C8B-B14F-4D97-AF65-F5344CB8AC3E}">
        <p14:creationId xmlns:p14="http://schemas.microsoft.com/office/powerpoint/2010/main" val="1785371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C4AA6-A47F-BBBC-2A1A-1721D42C9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721" y="127321"/>
            <a:ext cx="5157787" cy="56926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quick start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Content Placeholder 8" descr="A screenshot of a screen&#10;&#10;Description automatically generated">
            <a:extLst>
              <a:ext uri="{FF2B5EF4-FFF2-40B4-BE49-F238E27FC236}">
                <a16:creationId xmlns:a16="http://schemas.microsoft.com/office/drawing/2014/main" id="{885983C7-357E-47FD-283E-DBE9BCFBD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7469" y="823913"/>
            <a:ext cx="4224758" cy="5960336"/>
          </a:xfrm>
          <a:ln>
            <a:solidFill>
              <a:schemeClr val="accent1"/>
            </a:solidFill>
          </a:ln>
          <a:effec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5604B-0544-1E5D-9B46-0F04BBD3D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2749" y="125129"/>
            <a:ext cx="5183188" cy="58303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Short manual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80EEE5-8CB1-129A-F9A7-4C6D283B80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809775" y="886170"/>
            <a:ext cx="4449137" cy="57309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4FD8C-FC24-4AD8-95A6-190FBB06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606B-EDEB-C1A5-DB8D-A656FE28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56" y="112855"/>
            <a:ext cx="10202248" cy="1325890"/>
          </a:xfrm>
        </p:spPr>
        <p:txBody>
          <a:bodyPr/>
          <a:lstStyle/>
          <a:p>
            <a:r>
              <a:rPr lang="en-US" dirty="0"/>
              <a:t>	Extended Manual (README.md)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CF7F4B-6C98-517E-8399-B8C27FF4D4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343" y="1458410"/>
            <a:ext cx="5868458" cy="4464529"/>
          </a:xfr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3E8262-5A2E-D6F6-A4A0-DDB555676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27860"/>
            <a:ext cx="6006046" cy="43719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FFCA1-610A-EC86-3AD0-8BC3DB3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2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H.T.A.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Hierarchical Task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7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Thank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82470" y="1853075"/>
            <a:ext cx="4891269" cy="4131155"/>
          </a:xfrm>
        </p:spPr>
        <p:txBody>
          <a:bodyPr/>
          <a:lstStyle/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Antonios</a:t>
            </a:r>
            <a:r>
              <a:rPr lang="en-US" dirty="0"/>
              <a:t>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</a:p>
          <a:p>
            <a:endParaRPr lang="en-US" dirty="0"/>
          </a:p>
          <a:p>
            <a:r>
              <a:rPr lang="en-US" dirty="0"/>
              <a:t>Find our repository on </a:t>
            </a:r>
            <a:r>
              <a:rPr lang="en-US" dirty="0" err="1">
                <a:solidFill>
                  <a:srgbClr val="0C404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64" y="2123767"/>
            <a:ext cx="4055808" cy="1096579"/>
          </a:xfrm>
        </p:spPr>
        <p:txBody>
          <a:bodyPr>
            <a:normAutofit/>
          </a:bodyPr>
          <a:lstStyle/>
          <a:p>
            <a:r>
              <a:rPr lang="en-US" dirty="0"/>
              <a:t>H.T.A. for Tent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6C1D-0B53-D686-379B-AD14F693A393}"/>
              </a:ext>
            </a:extLst>
          </p:cNvPr>
          <p:cNvPicPr>
            <a:picLocks/>
          </p:cNvPicPr>
          <p:nvPr/>
        </p:nvPicPr>
        <p:blipFill>
          <a:blip r:embed="rId3"/>
          <a:stretch/>
        </p:blipFill>
        <p:spPr>
          <a:xfrm>
            <a:off x="6132706" y="91440"/>
            <a:ext cx="4810900" cy="6685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396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2094972"/>
            <a:ext cx="4055808" cy="1209650"/>
          </a:xfrm>
        </p:spPr>
        <p:txBody>
          <a:bodyPr>
            <a:normAutofit/>
          </a:bodyPr>
          <a:lstStyle/>
          <a:p>
            <a:r>
              <a:rPr lang="en-US" dirty="0"/>
              <a:t>H.T.A. for cloth 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92619-3E76-7BBF-ED0E-9C74201F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71832" y="815340"/>
            <a:ext cx="7799520" cy="5227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27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29" y="1691148"/>
            <a:ext cx="4338484" cy="1602658"/>
          </a:xfrm>
        </p:spPr>
        <p:txBody>
          <a:bodyPr>
            <a:noAutofit/>
          </a:bodyPr>
          <a:lstStyle/>
          <a:p>
            <a:r>
              <a:rPr lang="en-US" dirty="0"/>
              <a:t>H.T.A. for Lighting Settings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A8FE6-3FD7-7ED0-A5CE-BF1A7718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881721" y="81023"/>
            <a:ext cx="4780097" cy="671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0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1_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1370</Words>
  <Application>Microsoft Office PowerPoint</Application>
  <PresentationFormat>Widescreen</PresentationFormat>
  <Paragraphs>203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1_ModOverlayVTI</vt:lpstr>
      <vt:lpstr>TsaDiree®</vt:lpstr>
      <vt:lpstr>What we did</vt:lpstr>
      <vt:lpstr>H.T.A.</vt:lpstr>
      <vt:lpstr>H.T.A. for Tent Setup</vt:lpstr>
      <vt:lpstr>H.T.A. for cloth placement</vt:lpstr>
      <vt:lpstr>H.T.A. for Lighting Settings </vt:lpstr>
      <vt:lpstr>Interface Overview</vt:lpstr>
      <vt:lpstr>Main Menu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Menu</vt:lpstr>
      <vt:lpstr>Lighting Settings – Custom Lighting</vt:lpstr>
      <vt:lpstr>Lighting Settings – Special Occasions</vt:lpstr>
      <vt:lpstr>Alternative approach</vt:lpstr>
      <vt:lpstr>Is our solution optimal?</vt:lpstr>
      <vt:lpstr>Tent position example</vt:lpstr>
      <vt:lpstr>Norman Tables</vt:lpstr>
      <vt:lpstr>Norman Model Tent Position - Optimal</vt:lpstr>
      <vt:lpstr>Norman Model Tent Position – Not Optimal</vt:lpstr>
      <vt:lpstr>Conclusion</vt:lpstr>
      <vt:lpstr>Documentation</vt:lpstr>
      <vt:lpstr>PowerPoint Presentation</vt:lpstr>
      <vt:lpstr> Extended Manual (README.md)</vt:lpstr>
      <vt:lpstr>Implementation</vt:lpstr>
      <vt:lpstr>Why React Native?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ANTONIOS TSALMPOURIS</cp:lastModifiedBy>
  <cp:revision>17</cp:revision>
  <dcterms:created xsi:type="dcterms:W3CDTF">2024-12-05T19:09:40Z</dcterms:created>
  <dcterms:modified xsi:type="dcterms:W3CDTF">2024-12-09T17:00:06Z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